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02C7-EE26-4035-A949-1ACC864F0EE1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882763-5734-43DE-A078-955965ABA9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02C7-EE26-4035-A949-1ACC864F0EE1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82763-5734-43DE-A078-955965ABA9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5882763-5734-43DE-A078-955965ABA9D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02C7-EE26-4035-A949-1ACC864F0EE1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02C7-EE26-4035-A949-1ACC864F0EE1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5882763-5734-43DE-A078-955965ABA9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02C7-EE26-4035-A949-1ACC864F0EE1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882763-5734-43DE-A078-955965ABA9D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23D02C7-EE26-4035-A949-1ACC864F0EE1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82763-5734-43DE-A078-955965ABA9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02C7-EE26-4035-A949-1ACC864F0EE1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5882763-5734-43DE-A078-955965ABA9D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02C7-EE26-4035-A949-1ACC864F0EE1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5882763-5734-43DE-A078-955965ABA9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02C7-EE26-4035-A949-1ACC864F0EE1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882763-5734-43DE-A078-955965ABA9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882763-5734-43DE-A078-955965ABA9D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02C7-EE26-4035-A949-1ACC864F0EE1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5882763-5734-43DE-A078-955965ABA9D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23D02C7-EE26-4035-A949-1ACC864F0EE1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23D02C7-EE26-4035-A949-1ACC864F0EE1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882763-5734-43DE-A078-955965ABA9D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pcentral.collegeboard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Reiter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Lit and Comp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824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/>
              <a:t>Confidence</a:t>
            </a:r>
            <a:r>
              <a:rPr lang="en-US" dirty="0"/>
              <a:t>:  Develop better study habits, improve writing skills, and sharpen problem-solving abilities. This will give students the confidence to tackle the academic challenges they can expect in college.</a:t>
            </a:r>
          </a:p>
          <a:p>
            <a:r>
              <a:rPr lang="en-US" u="sng" dirty="0"/>
              <a:t>Credit</a:t>
            </a:r>
            <a:r>
              <a:rPr lang="en-US" dirty="0"/>
              <a:t>:  Entering college with AP credits gives students time to move into upper-level courses in their field of interest, to pursue a double major, or study/travel abroad.</a:t>
            </a:r>
          </a:p>
          <a:p>
            <a:r>
              <a:rPr lang="en-US" u="sng" dirty="0"/>
              <a:t>College Success</a:t>
            </a:r>
            <a:r>
              <a:rPr lang="en-US" dirty="0"/>
              <a:t>:  Research consistently shows that students who are successful in AP typically experience greater academic success in college than similar students who do not participate in AP.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5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Provide skills needed for a college level literature course:</a:t>
            </a:r>
          </a:p>
          <a:p>
            <a:pPr lvl="1"/>
            <a:r>
              <a:rPr lang="en-US" dirty="0" smtClean="0"/>
              <a:t>Close, analytical reading of dense texts</a:t>
            </a:r>
          </a:p>
          <a:p>
            <a:pPr lvl="1"/>
            <a:r>
              <a:rPr lang="en-US" dirty="0" smtClean="0"/>
              <a:t>Analytical (both formal and informal) writing over text</a:t>
            </a:r>
          </a:p>
          <a:p>
            <a:pPr lvl="1"/>
            <a:r>
              <a:rPr lang="en-US" dirty="0" smtClean="0"/>
              <a:t>How to use text evidence to support one’s point</a:t>
            </a:r>
          </a:p>
          <a:p>
            <a:pPr lvl="1"/>
            <a:r>
              <a:rPr lang="en-US" dirty="0" smtClean="0"/>
              <a:t>Enhance technical writing ability (grammar, syntax,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Comprehend abstract texts (poetry, prose passages, novels)</a:t>
            </a:r>
          </a:p>
          <a:p>
            <a:pPr lvl="1"/>
            <a:r>
              <a:rPr lang="en-US" dirty="0" smtClean="0"/>
              <a:t>Time management</a:t>
            </a:r>
          </a:p>
          <a:p>
            <a:pPr lvl="1"/>
            <a:r>
              <a:rPr lang="en-US" dirty="0" smtClean="0"/>
              <a:t>Accountability</a:t>
            </a:r>
          </a:p>
          <a:p>
            <a:pPr lvl="1"/>
            <a:r>
              <a:rPr lang="en-US" dirty="0" smtClean="0"/>
              <a:t>Ability to discuss literary points in texts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712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The Catcher in the Rye</a:t>
            </a:r>
          </a:p>
          <a:p>
            <a:r>
              <a:rPr lang="en-US" i="1" dirty="0" smtClean="0"/>
              <a:t>The Great Gatsby</a:t>
            </a:r>
          </a:p>
          <a:p>
            <a:r>
              <a:rPr lang="en-US" i="1" dirty="0" smtClean="0"/>
              <a:t>Fences</a:t>
            </a:r>
          </a:p>
          <a:p>
            <a:r>
              <a:rPr lang="en-US" i="1" dirty="0" smtClean="0"/>
              <a:t>The Crucible</a:t>
            </a:r>
          </a:p>
          <a:p>
            <a:r>
              <a:rPr lang="en-US" i="1" dirty="0" smtClean="0"/>
              <a:t>The Scarlet Letter</a:t>
            </a:r>
          </a:p>
          <a:p>
            <a:r>
              <a:rPr lang="en-US" i="1" dirty="0" smtClean="0"/>
              <a:t>Of Mice and Men</a:t>
            </a:r>
          </a:p>
          <a:p>
            <a:r>
              <a:rPr lang="en-US" i="1" dirty="0" smtClean="0"/>
              <a:t>The Old Man and the Sea</a:t>
            </a:r>
          </a:p>
          <a:p>
            <a:r>
              <a:rPr lang="en-US" dirty="0" smtClean="0"/>
              <a:t>Various Poems</a:t>
            </a:r>
          </a:p>
          <a:p>
            <a:r>
              <a:rPr lang="en-US" dirty="0" smtClean="0"/>
              <a:t>Various Short Stories</a:t>
            </a:r>
          </a:p>
        </p:txBody>
      </p:sp>
    </p:spTree>
    <p:extLst>
      <p:ext uri="{BB962C8B-B14F-4D97-AF65-F5344CB8AC3E}">
        <p14:creationId xmlns:p14="http://schemas.microsoft.com/office/powerpoint/2010/main" val="1515095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AP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 hours in length</a:t>
            </a:r>
          </a:p>
          <a:p>
            <a:pPr lvl="1"/>
            <a:r>
              <a:rPr lang="en-US" dirty="0" smtClean="0"/>
              <a:t>60 minutes – 55 multiple choice questions</a:t>
            </a:r>
          </a:p>
          <a:p>
            <a:pPr lvl="1"/>
            <a:r>
              <a:rPr lang="en-US" dirty="0" smtClean="0"/>
              <a:t>120 minutes – three essays (one poem, one passage, one open response that deals with a major work)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If a student gets a 3 or higher (1-5 scale), he or she will receive college credit</a:t>
            </a:r>
          </a:p>
          <a:p>
            <a:pPr lvl="1"/>
            <a:endParaRPr lang="en-US" dirty="0"/>
          </a:p>
          <a:p>
            <a:pPr lvl="1"/>
            <a:r>
              <a:rPr lang="en-US" dirty="0" smtClean="0">
                <a:hlinkClick r:id="rId2"/>
              </a:rPr>
              <a:t>http://apcentral.collegeboard.org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7909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Through practice timed writings, practice multiple choice tests, presentations, formal papers, and class discussions, I want my AP students to be able to not only successfully approach the test, but I also want them to be able to make the transition to college easily.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2959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</TotalTime>
  <Words>318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AP Lit and Comp</vt:lpstr>
      <vt:lpstr>Why AP?</vt:lpstr>
      <vt:lpstr>Purpose of the Class</vt:lpstr>
      <vt:lpstr>Major Works</vt:lpstr>
      <vt:lpstr>The AP Test</vt:lpstr>
      <vt:lpstr>My Goals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Lit and Comp</dc:title>
  <dc:creator>mike reiter</dc:creator>
  <cp:lastModifiedBy>mike reiter</cp:lastModifiedBy>
  <cp:revision>2</cp:revision>
  <dcterms:created xsi:type="dcterms:W3CDTF">2017-08-30T13:58:05Z</dcterms:created>
  <dcterms:modified xsi:type="dcterms:W3CDTF">2017-08-30T14:29:01Z</dcterms:modified>
</cp:coreProperties>
</file>