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77CB-7327-4395-B5E0-274779302DA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901000-23A6-43BD-A2E3-E3BE5BC07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77CB-7327-4395-B5E0-274779302DA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1000-23A6-43BD-A2E3-E3BE5BC07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77CB-7327-4395-B5E0-274779302DA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1000-23A6-43BD-A2E3-E3BE5BC07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1E77CB-7327-4395-B5E0-274779302DA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8901000-23A6-43BD-A2E3-E3BE5BC07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77CB-7327-4395-B5E0-274779302DA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901000-23A6-43BD-A2E3-E3BE5BC07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D1E77CB-7327-4395-B5E0-274779302DA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901000-23A6-43BD-A2E3-E3BE5BC07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D1E77CB-7327-4395-B5E0-274779302DA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901000-23A6-43BD-A2E3-E3BE5BC07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77CB-7327-4395-B5E0-274779302DA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901000-23A6-43BD-A2E3-E3BE5BC07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77CB-7327-4395-B5E0-274779302DA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901000-23A6-43BD-A2E3-E3BE5BC07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D1E77CB-7327-4395-B5E0-274779302DA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901000-23A6-43BD-A2E3-E3BE5BC07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1E77CB-7327-4395-B5E0-274779302DA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8901000-23A6-43BD-A2E3-E3BE5BC07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D1E77CB-7327-4395-B5E0-274779302DAD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8901000-23A6-43BD-A2E3-E3BE5BC07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insider.com/history-of-how-charlie-hebdo-became-a-top-terrorist-target-2015-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0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As a literary technique, the writer attempts to expose/criticize some sort of shortcoming or corruption in the society around him. The hope is that this work may instill change in humanity through it. 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Humor is often the main avenue used (light material is easier to accept than dark, ominous material)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-Verbal Irony – What is said is not necessarily what is meant (sarcasm).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Fictional characters represent real people in an obvious way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The piece chooses the main follies or flaws in the topic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Satire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a land of free speech…we have the right to criticize openly. </a:t>
            </a:r>
          </a:p>
          <a:p>
            <a:endParaRPr lang="en-US" dirty="0" smtClean="0"/>
          </a:p>
          <a:p>
            <a:r>
              <a:rPr lang="en-US" dirty="0" smtClean="0"/>
              <a:t>Some cultures despise us because we have this right.</a:t>
            </a:r>
          </a:p>
          <a:p>
            <a:r>
              <a:rPr lang="en-US" dirty="0" smtClean="0"/>
              <a:t>This literary technique can be so powerful that it costs some people their lives…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http://www.businessinsider.com/history-of-how-charlie-hebdo-became-a-top-terrorist-target-2015-1</a:t>
            </a:r>
            <a:endParaRPr lang="en-US" dirty="0" smtClean="0"/>
          </a:p>
          <a:p>
            <a:r>
              <a:rPr lang="en-US" dirty="0" smtClean="0"/>
              <a:t>12 People lost their lives in a terrorist attack because they published satirical images of Islamic idols.</a:t>
            </a:r>
          </a:p>
          <a:p>
            <a:endParaRPr lang="en-US" dirty="0" smtClean="0"/>
          </a:p>
          <a:p>
            <a:r>
              <a:rPr lang="en-US" dirty="0" smtClean="0"/>
              <a:t>“The pen is mightier than the sword”…What does this mean? How is this possible?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satire vital/appropriate for the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-represents something beyond normal bounds so that it becomes ridiculous and its faults can easily be seen</a:t>
            </a:r>
          </a:p>
          <a:p>
            <a:r>
              <a:rPr lang="en-US" dirty="0" smtClean="0"/>
              <a:t>	Caricature – physical features or traits exaggerated</a:t>
            </a:r>
          </a:p>
          <a:p>
            <a:r>
              <a:rPr lang="en-US" dirty="0" smtClean="0"/>
              <a:t>	Burlesque – exaggeration of language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Exaggeration</a:t>
            </a:r>
            <a:endParaRPr lang="en-US" dirty="0"/>
          </a:p>
        </p:txBody>
      </p:sp>
      <p:pic>
        <p:nvPicPr>
          <p:cNvPr id="4" name="Picture 3" descr="obama carica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352800"/>
            <a:ext cx="2743200" cy="3200400"/>
          </a:xfrm>
          <a:prstGeom prst="rect">
            <a:avLst/>
          </a:prstGeom>
        </p:spPr>
      </p:pic>
      <p:pic>
        <p:nvPicPr>
          <p:cNvPr id="5" name="Picture 4" descr="burlesque sati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200400"/>
            <a:ext cx="31242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371600"/>
            <a:ext cx="7680960" cy="4724400"/>
          </a:xfrm>
        </p:spPr>
        <p:txBody>
          <a:bodyPr/>
          <a:lstStyle/>
          <a:p>
            <a:r>
              <a:rPr lang="en-US" dirty="0" smtClean="0"/>
              <a:t>Things portrayed are absurd or out of place in relation to their surroundings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Charlie Chaplin’s  </a:t>
            </a:r>
            <a:r>
              <a:rPr lang="en-US" i="1" dirty="0" smtClean="0"/>
              <a:t>The Great Dictator </a:t>
            </a:r>
            <a:r>
              <a:rPr lang="en-US" dirty="0" smtClean="0"/>
              <a:t>globe scene </a:t>
            </a:r>
          </a:p>
          <a:p>
            <a:endParaRPr lang="en-US" dirty="0"/>
          </a:p>
          <a:p>
            <a:r>
              <a:rPr lang="en-US" dirty="0" smtClean="0"/>
              <a:t>How is this an example of incongruity?</a:t>
            </a:r>
          </a:p>
          <a:p>
            <a:endParaRPr lang="en-US" dirty="0"/>
          </a:p>
          <a:p>
            <a:r>
              <a:rPr lang="en-US" dirty="0"/>
              <a:t>https://www.youtube.com/watch?feature=player_detailpage&amp;v=YqyQfjDScjU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Incongruity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 smtClean="0"/>
              <a:t>Imitates</a:t>
            </a:r>
            <a:r>
              <a:rPr lang="en-US" dirty="0" smtClean="0"/>
              <a:t> the style of some person, place, or thing to RIDICULE the original.</a:t>
            </a:r>
          </a:p>
          <a:p>
            <a:endParaRPr lang="en-US" dirty="0"/>
          </a:p>
          <a:p>
            <a:r>
              <a:rPr lang="en-US" dirty="0" smtClean="0"/>
              <a:t>**** For parody to be correctly used, the viewer/reader must know the original person/text being ridiculed!!!</a:t>
            </a:r>
          </a:p>
          <a:p>
            <a:endParaRPr lang="en-US" dirty="0"/>
          </a:p>
          <a:p>
            <a:r>
              <a:rPr lang="en-US" dirty="0" smtClean="0"/>
              <a:t>SNL clip of Will Ferrell as George Bush…   ‘</a:t>
            </a:r>
            <a:r>
              <a:rPr lang="en-US" dirty="0" err="1" smtClean="0"/>
              <a:t>nuff</a:t>
            </a:r>
            <a:r>
              <a:rPr lang="en-US" dirty="0" smtClean="0"/>
              <a:t> said!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5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Presents the opposite of normal order…chronological order, social order, hierarchical order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2590800"/>
            <a:ext cx="495300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Historical Context:</a:t>
            </a:r>
          </a:p>
          <a:p>
            <a:endParaRPr lang="en-US" dirty="0"/>
          </a:p>
          <a:p>
            <a:r>
              <a:rPr lang="en-US" dirty="0" smtClean="0"/>
              <a:t>	Written in 1729, takes place in Ireland</a:t>
            </a:r>
          </a:p>
          <a:p>
            <a:endParaRPr lang="en-US" dirty="0"/>
          </a:p>
          <a:p>
            <a:r>
              <a:rPr lang="en-US" dirty="0" smtClean="0"/>
              <a:t>	English men owned much of the Irish land although they did not 	live there… “absentee land owners”</a:t>
            </a:r>
          </a:p>
          <a:p>
            <a:endParaRPr lang="en-US" dirty="0"/>
          </a:p>
          <a:p>
            <a:r>
              <a:rPr lang="en-US" dirty="0" smtClean="0"/>
              <a:t>	At the time, Ireland was overcrowded, </a:t>
            </a:r>
            <a:r>
              <a:rPr lang="en-US" dirty="0" err="1" smtClean="0"/>
              <a:t>famined</a:t>
            </a:r>
            <a:r>
              <a:rPr lang="en-US" dirty="0" smtClean="0"/>
              <a:t>, weak while 	England was thriving and becoming culturally powerful</a:t>
            </a:r>
          </a:p>
          <a:p>
            <a:endParaRPr lang="en-US" dirty="0"/>
          </a:p>
          <a:p>
            <a:r>
              <a:rPr lang="en-US" dirty="0" smtClean="0"/>
              <a:t>	Jonathan Swift actually offered sincere, realistic solutions but </a:t>
            </a:r>
            <a:r>
              <a:rPr lang="en-US" smtClean="0"/>
              <a:t>was 	not </a:t>
            </a:r>
            <a:r>
              <a:rPr lang="en-US" dirty="0" smtClean="0"/>
              <a:t>heard or taken seriously, so </a:t>
            </a:r>
            <a:r>
              <a:rPr lang="en-US" smtClean="0"/>
              <a:t>he wrote this…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 Modest Proposal”</a:t>
            </a:r>
            <a:br>
              <a:rPr lang="en-US" dirty="0" smtClean="0"/>
            </a:br>
            <a:r>
              <a:rPr lang="en-US" dirty="0" smtClean="0"/>
              <a:t>-Jonathan Swift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0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74</TotalTime>
  <Words>304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Mylar</vt:lpstr>
      <vt:lpstr>Satire</vt:lpstr>
      <vt:lpstr>Aim of Satire</vt:lpstr>
      <vt:lpstr>Why is satire vital/appropriate for the Us?</vt:lpstr>
      <vt:lpstr>Exaggeration</vt:lpstr>
      <vt:lpstr>Incongruity</vt:lpstr>
      <vt:lpstr>Parody</vt:lpstr>
      <vt:lpstr>Reversal</vt:lpstr>
      <vt:lpstr>“A Modest Proposal” -Jonathan Swift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Satire</dc:title>
  <dc:creator>mike reiter</dc:creator>
  <cp:lastModifiedBy>mike reiter</cp:lastModifiedBy>
  <cp:revision>12</cp:revision>
  <dcterms:created xsi:type="dcterms:W3CDTF">2015-01-08T14:05:19Z</dcterms:created>
  <dcterms:modified xsi:type="dcterms:W3CDTF">2018-01-05T17:53:23Z</dcterms:modified>
</cp:coreProperties>
</file>