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3" r:id="rId7"/>
    <p:sldId id="264" r:id="rId8"/>
    <p:sldId id="265"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D96C64-7766-4DCB-BBD0-6F7D925CE4CD}"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62129-62CC-4C39-BC13-6F29127A984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96C64-7766-4DCB-BBD0-6F7D925CE4CD}"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62129-62CC-4C39-BC13-6F29127A98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D96C64-7766-4DCB-BBD0-6F7D925CE4CD}"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62129-62CC-4C39-BC13-6F29127A98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96C64-7766-4DCB-BBD0-6F7D925CE4CD}"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62129-62CC-4C39-BC13-6F29127A98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D96C64-7766-4DCB-BBD0-6F7D925CE4CD}"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62129-62CC-4C39-BC13-6F29127A984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D96C64-7766-4DCB-BBD0-6F7D925CE4CD}"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62129-62CC-4C39-BC13-6F29127A98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D96C64-7766-4DCB-BBD0-6F7D925CE4CD}" type="datetimeFigureOut">
              <a:rPr lang="en-US" smtClean="0"/>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662129-62CC-4C39-BC13-6F29127A984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D96C64-7766-4DCB-BBD0-6F7D925CE4CD}" type="datetimeFigureOut">
              <a:rPr lang="en-US" smtClean="0"/>
              <a:t>12/13/2016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662129-62CC-4C39-BC13-6F29127A98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96C64-7766-4DCB-BBD0-6F7D925CE4CD}" type="datetimeFigureOut">
              <a:rPr lang="en-US" smtClean="0"/>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662129-62CC-4C39-BC13-6F29127A98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96C64-7766-4DCB-BBD0-6F7D925CE4CD}"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62129-62CC-4C39-BC13-6F29127A984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96C64-7766-4DCB-BBD0-6F7D925CE4CD}"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62129-62CC-4C39-BC13-6F29127A984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5D96C64-7766-4DCB-BBD0-6F7D925CE4CD}" type="datetimeFigureOut">
              <a:rPr lang="en-US" smtClean="0"/>
              <a:t>12/13/2016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D662129-62CC-4C39-BC13-6F29127A98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in-class essay</a:t>
            </a:r>
            <a:endParaRPr lang="en-US" dirty="0"/>
          </a:p>
        </p:txBody>
      </p:sp>
      <p:sp>
        <p:nvSpPr>
          <p:cNvPr id="3" name="Subtitle 2"/>
          <p:cNvSpPr>
            <a:spLocks noGrp="1"/>
          </p:cNvSpPr>
          <p:nvPr>
            <p:ph type="subTitle" idx="1"/>
          </p:nvPr>
        </p:nvSpPr>
        <p:spPr/>
        <p:txBody>
          <a:bodyPr/>
          <a:lstStyle/>
          <a:p>
            <a:r>
              <a:rPr lang="en-US" dirty="0" smtClean="0"/>
              <a:t>Please make sure you write legibly…if I can’t read it, I can’t guess as to what it says. </a:t>
            </a:r>
            <a:endParaRPr lang="en-US" dirty="0"/>
          </a:p>
        </p:txBody>
      </p:sp>
    </p:spTree>
    <p:extLst>
      <p:ext uri="{BB962C8B-B14F-4D97-AF65-F5344CB8AC3E}">
        <p14:creationId xmlns:p14="http://schemas.microsoft.com/office/powerpoint/2010/main" val="2208781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and Punctuation</a:t>
            </a:r>
            <a:endParaRPr lang="en-US" dirty="0"/>
          </a:p>
        </p:txBody>
      </p:sp>
      <p:sp>
        <p:nvSpPr>
          <p:cNvPr id="3" name="Content Placeholder 2"/>
          <p:cNvSpPr>
            <a:spLocks noGrp="1"/>
          </p:cNvSpPr>
          <p:nvPr>
            <p:ph idx="1"/>
          </p:nvPr>
        </p:nvSpPr>
        <p:spPr/>
        <p:txBody>
          <a:bodyPr/>
          <a:lstStyle/>
          <a:p>
            <a:r>
              <a:rPr lang="en-US" dirty="0" smtClean="0"/>
              <a:t>These are FORMAL essays:</a:t>
            </a:r>
          </a:p>
          <a:p>
            <a:pPr lvl="1"/>
            <a:r>
              <a:rPr lang="en-US" dirty="0" smtClean="0"/>
              <a:t>No 1</a:t>
            </a:r>
            <a:r>
              <a:rPr lang="en-US" baseline="30000" dirty="0" smtClean="0"/>
              <a:t>st</a:t>
            </a:r>
            <a:r>
              <a:rPr lang="en-US" dirty="0" smtClean="0"/>
              <a:t> or 2</a:t>
            </a:r>
            <a:r>
              <a:rPr lang="en-US" baseline="30000" dirty="0" smtClean="0"/>
              <a:t>nd</a:t>
            </a:r>
            <a:r>
              <a:rPr lang="en-US" dirty="0" smtClean="0"/>
              <a:t> person</a:t>
            </a:r>
          </a:p>
          <a:p>
            <a:pPr lvl="1"/>
            <a:r>
              <a:rPr lang="en-US" dirty="0" smtClean="0"/>
              <a:t>No contractions</a:t>
            </a:r>
          </a:p>
          <a:p>
            <a:pPr lvl="1"/>
            <a:r>
              <a:rPr lang="en-US" dirty="0" smtClean="0"/>
              <a:t>Sentence Structure</a:t>
            </a:r>
          </a:p>
          <a:p>
            <a:pPr lvl="1"/>
            <a:r>
              <a:rPr lang="en-US" dirty="0" smtClean="0"/>
              <a:t>Spelling</a:t>
            </a:r>
          </a:p>
          <a:p>
            <a:pPr lvl="1"/>
            <a:r>
              <a:rPr lang="en-US" dirty="0" smtClean="0"/>
              <a:t>Punctuating Direct Quotes</a:t>
            </a:r>
          </a:p>
          <a:p>
            <a:pPr lvl="1"/>
            <a:r>
              <a:rPr lang="en-US" dirty="0" smtClean="0"/>
              <a:t>Underline novel titles (since we are not typing)</a:t>
            </a:r>
          </a:p>
          <a:p>
            <a:pPr lvl="1"/>
            <a:r>
              <a:rPr lang="en-US" smtClean="0"/>
              <a:t>Commas</a:t>
            </a:r>
          </a:p>
          <a:p>
            <a:pPr lvl="1"/>
            <a:endParaRPr lang="en-US" dirty="0" smtClean="0"/>
          </a:p>
          <a:p>
            <a:pPr marL="274320" lvl="1" indent="0">
              <a:buNone/>
            </a:pPr>
            <a:endParaRPr lang="en-US" dirty="0" smtClean="0"/>
          </a:p>
        </p:txBody>
      </p:sp>
    </p:spTree>
    <p:extLst>
      <p:ext uri="{BB962C8B-B14F-4D97-AF65-F5344CB8AC3E}">
        <p14:creationId xmlns:p14="http://schemas.microsoft.com/office/powerpoint/2010/main" val="2881499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In-Class Essay</a:t>
            </a:r>
            <a:endParaRPr lang="en-US" dirty="0"/>
          </a:p>
        </p:txBody>
      </p:sp>
      <p:sp>
        <p:nvSpPr>
          <p:cNvPr id="3" name="Content Placeholder 2"/>
          <p:cNvSpPr>
            <a:spLocks noGrp="1"/>
          </p:cNvSpPr>
          <p:nvPr>
            <p:ph idx="1"/>
          </p:nvPr>
        </p:nvSpPr>
        <p:spPr/>
        <p:txBody>
          <a:bodyPr/>
          <a:lstStyle/>
          <a:p>
            <a:r>
              <a:rPr lang="en-US" dirty="0" smtClean="0"/>
              <a:t>Focus on what the prompt asks you!!</a:t>
            </a:r>
          </a:p>
          <a:p>
            <a:pPr lvl="1"/>
            <a:r>
              <a:rPr lang="en-US" dirty="0" smtClean="0"/>
              <a:t>If the prompt asks you to express how Gatsby is symbolic of the roaring twenties, you must make sure you connect the character of Gatsby to the traits of the decade. Don’t just talk about the character and what he does in the novel. </a:t>
            </a:r>
          </a:p>
          <a:p>
            <a:pPr lvl="1"/>
            <a:endParaRPr lang="en-US" dirty="0"/>
          </a:p>
          <a:p>
            <a:pPr lvl="1"/>
            <a:r>
              <a:rPr lang="en-US" dirty="0" smtClean="0"/>
              <a:t>Formulate a CLEAR essay…structure, content, grammar!</a:t>
            </a:r>
          </a:p>
          <a:p>
            <a:pPr lvl="1"/>
            <a:endParaRPr lang="en-US" dirty="0"/>
          </a:p>
          <a:p>
            <a:pPr lvl="1"/>
            <a:r>
              <a:rPr lang="en-US" dirty="0" smtClean="0"/>
              <a:t>Use and explain solid evidence from the text. The quotes you use and the parts you paraphrase are critical to your argument! Clearly connect your point to the text </a:t>
            </a:r>
            <a:r>
              <a:rPr lang="en-US" dirty="0" err="1" smtClean="0"/>
              <a:t>evidenc</a:t>
            </a:r>
            <a:r>
              <a:rPr lang="en-US" dirty="0" smtClean="0"/>
              <a:t>.</a:t>
            </a:r>
          </a:p>
          <a:p>
            <a:pPr lvl="1"/>
            <a:endParaRPr lang="en-US" dirty="0"/>
          </a:p>
          <a:p>
            <a:pPr lvl="1"/>
            <a:r>
              <a:rPr lang="en-US" dirty="0" smtClean="0"/>
              <a:t>Show me you can write!!!! That’s what this class is all about!</a:t>
            </a:r>
          </a:p>
        </p:txBody>
      </p:sp>
    </p:spTree>
    <p:extLst>
      <p:ext uri="{BB962C8B-B14F-4D97-AF65-F5344CB8AC3E}">
        <p14:creationId xmlns:p14="http://schemas.microsoft.com/office/powerpoint/2010/main" val="269386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Introduction Paragraph</a:t>
            </a:r>
            <a:endParaRPr lang="en-US" dirty="0"/>
          </a:p>
        </p:txBody>
      </p:sp>
      <p:sp>
        <p:nvSpPr>
          <p:cNvPr id="3" name="Content Placeholder 2"/>
          <p:cNvSpPr>
            <a:spLocks noGrp="1"/>
          </p:cNvSpPr>
          <p:nvPr>
            <p:ph idx="1"/>
          </p:nvPr>
        </p:nvSpPr>
        <p:spPr/>
        <p:txBody>
          <a:bodyPr/>
          <a:lstStyle/>
          <a:p>
            <a:r>
              <a:rPr lang="en-US" dirty="0" smtClean="0"/>
              <a:t>Hook – In a few sentences, creatively lead your reader into the topic of your paper. For example, if you are going to write your essay about the American dream, you may start with a hypothetical example of what a modern American dream consists of.</a:t>
            </a:r>
          </a:p>
          <a:p>
            <a:r>
              <a:rPr lang="en-US" dirty="0" smtClean="0"/>
              <a:t>Bridge – The transition between the Hook and the Thesis</a:t>
            </a:r>
          </a:p>
          <a:p>
            <a:r>
              <a:rPr lang="en-US" dirty="0" smtClean="0"/>
              <a:t>Thesis Statement – This part is CRITICAL to a formal essay. </a:t>
            </a:r>
          </a:p>
          <a:p>
            <a:pPr lvl="1"/>
            <a:r>
              <a:rPr lang="en-US" dirty="0" smtClean="0"/>
              <a:t>This one sentence will provide the structure and clarity needed in an academic essay. This must be the final sentence in the </a:t>
            </a:r>
            <a:r>
              <a:rPr lang="en-US" smtClean="0"/>
              <a:t>introduction paragraph.</a:t>
            </a:r>
            <a:endParaRPr lang="en-US" dirty="0"/>
          </a:p>
        </p:txBody>
      </p:sp>
    </p:spTree>
    <p:extLst>
      <p:ext uri="{BB962C8B-B14F-4D97-AF65-F5344CB8AC3E}">
        <p14:creationId xmlns:p14="http://schemas.microsoft.com/office/powerpoint/2010/main" val="1930375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thesis statement</a:t>
            </a:r>
            <a:endParaRPr lang="en-US" dirty="0"/>
          </a:p>
        </p:txBody>
      </p:sp>
      <p:sp>
        <p:nvSpPr>
          <p:cNvPr id="3" name="Content Placeholder 2"/>
          <p:cNvSpPr>
            <a:spLocks noGrp="1"/>
          </p:cNvSpPr>
          <p:nvPr>
            <p:ph idx="1"/>
          </p:nvPr>
        </p:nvSpPr>
        <p:spPr/>
        <p:txBody>
          <a:bodyPr/>
          <a:lstStyle/>
          <a:p>
            <a:r>
              <a:rPr lang="en-US" dirty="0" smtClean="0"/>
              <a:t>In ONE sentence, you must provide the following information:</a:t>
            </a:r>
          </a:p>
          <a:p>
            <a:pPr lvl="1"/>
            <a:r>
              <a:rPr lang="en-US" dirty="0" smtClean="0"/>
              <a:t>Title </a:t>
            </a:r>
          </a:p>
          <a:p>
            <a:pPr lvl="1"/>
            <a:r>
              <a:rPr lang="en-US" dirty="0" smtClean="0"/>
              <a:t>Author</a:t>
            </a:r>
          </a:p>
          <a:p>
            <a:pPr lvl="1"/>
            <a:r>
              <a:rPr lang="en-US" dirty="0" smtClean="0"/>
              <a:t>Main point(s) of your essay</a:t>
            </a:r>
          </a:p>
          <a:p>
            <a:pPr lvl="1"/>
            <a:endParaRPr lang="en-US" dirty="0"/>
          </a:p>
          <a:p>
            <a:pPr lvl="1"/>
            <a:endParaRPr lang="en-US" dirty="0" smtClean="0"/>
          </a:p>
          <a:p>
            <a:pPr lvl="1"/>
            <a:endParaRPr lang="en-US" dirty="0"/>
          </a:p>
          <a:p>
            <a:pPr lvl="1"/>
            <a:r>
              <a:rPr lang="en-US" dirty="0" smtClean="0"/>
              <a:t>Remember that the FIRST time you will mention the author and/or title that you are focusing on in your essay will be in this sentence.</a:t>
            </a:r>
          </a:p>
          <a:p>
            <a:pPr marL="274320" lvl="1" indent="0">
              <a:buNone/>
            </a:pPr>
            <a:endParaRPr lang="en-US" dirty="0"/>
          </a:p>
        </p:txBody>
      </p:sp>
    </p:spTree>
    <p:extLst>
      <p:ext uri="{BB962C8B-B14F-4D97-AF65-F5344CB8AC3E}">
        <p14:creationId xmlns:p14="http://schemas.microsoft.com/office/powerpoint/2010/main" val="2763099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lstStyle/>
          <a:p>
            <a:r>
              <a:rPr lang="en-US" dirty="0" smtClean="0"/>
              <a:t>Begin with a topic sentence that clearly states what THIS paragraph will attempt to do.</a:t>
            </a:r>
          </a:p>
          <a:p>
            <a:r>
              <a:rPr lang="en-US" dirty="0" smtClean="0"/>
              <a:t>Provide YOUR insight/explanation of the topic.</a:t>
            </a:r>
          </a:p>
          <a:p>
            <a:r>
              <a:rPr lang="en-US" dirty="0" smtClean="0"/>
              <a:t>Provide some sort of text evidence to support your point.</a:t>
            </a:r>
          </a:p>
          <a:p>
            <a:pPr lvl="1"/>
            <a:r>
              <a:rPr lang="en-US" dirty="0" smtClean="0"/>
              <a:t>Direct Quote</a:t>
            </a:r>
          </a:p>
          <a:p>
            <a:pPr lvl="1"/>
            <a:r>
              <a:rPr lang="en-US" dirty="0" smtClean="0"/>
              <a:t>Paraphrase – make sure your wording is different from the original</a:t>
            </a:r>
          </a:p>
          <a:p>
            <a:pPr lvl="1"/>
            <a:endParaRPr lang="en-US" dirty="0"/>
          </a:p>
          <a:p>
            <a:pPr lvl="1"/>
            <a:r>
              <a:rPr lang="en-US" dirty="0" smtClean="0"/>
              <a:t>Make a connection between the text evidence you chose and your overall point being made.</a:t>
            </a:r>
          </a:p>
          <a:p>
            <a:pPr marL="274320" lvl="1" indent="0">
              <a:buNone/>
            </a:pPr>
            <a:endParaRPr lang="en-US" dirty="0" smtClean="0"/>
          </a:p>
          <a:p>
            <a:pPr lvl="1"/>
            <a:r>
              <a:rPr lang="en-US" dirty="0" smtClean="0"/>
              <a:t>Remember to also include transitions throughout your essay!</a:t>
            </a:r>
          </a:p>
        </p:txBody>
      </p:sp>
    </p:spTree>
    <p:extLst>
      <p:ext uri="{BB962C8B-B14F-4D97-AF65-F5344CB8AC3E}">
        <p14:creationId xmlns:p14="http://schemas.microsoft.com/office/powerpoint/2010/main" val="1850620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Avoiding Plot Summary in Your Body Paragraphs</a:t>
            </a:r>
            <a:endParaRPr lang="en-US" dirty="0"/>
          </a:p>
        </p:txBody>
      </p:sp>
      <p:sp>
        <p:nvSpPr>
          <p:cNvPr id="3" name="Content Placeholder 2"/>
          <p:cNvSpPr>
            <a:spLocks noGrp="1"/>
          </p:cNvSpPr>
          <p:nvPr>
            <p:ph idx="1"/>
          </p:nvPr>
        </p:nvSpPr>
        <p:spPr/>
        <p:txBody>
          <a:bodyPr/>
          <a:lstStyle/>
          <a:p>
            <a:r>
              <a:rPr lang="en-US" dirty="0" smtClean="0"/>
              <a:t>One critical thing you must understand and remember while writing your essay is that THIS IS NOT A BOOK REPORT!! </a:t>
            </a:r>
          </a:p>
          <a:p>
            <a:endParaRPr lang="en-US" dirty="0"/>
          </a:p>
          <a:p>
            <a:r>
              <a:rPr lang="en-US" dirty="0" smtClean="0"/>
              <a:t>I don’t want you to re-tell the plot of the novel. </a:t>
            </a:r>
          </a:p>
          <a:p>
            <a:endParaRPr lang="en-US" dirty="0"/>
          </a:p>
          <a:p>
            <a:r>
              <a:rPr lang="en-US" dirty="0" smtClean="0"/>
              <a:t>You need to make analytical points based on the novel’s plot, characters, setting, etc. </a:t>
            </a:r>
            <a:endParaRPr lang="en-US" dirty="0"/>
          </a:p>
        </p:txBody>
      </p:sp>
    </p:spTree>
    <p:extLst>
      <p:ext uri="{BB962C8B-B14F-4D97-AF65-F5344CB8AC3E}">
        <p14:creationId xmlns:p14="http://schemas.microsoft.com/office/powerpoint/2010/main" val="243857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Plot Summary </a:t>
            </a:r>
            <a:endParaRPr lang="en-US" dirty="0"/>
          </a:p>
        </p:txBody>
      </p:sp>
      <p:sp>
        <p:nvSpPr>
          <p:cNvPr id="3" name="Content Placeholder 2"/>
          <p:cNvSpPr>
            <a:spLocks noGrp="1"/>
          </p:cNvSpPr>
          <p:nvPr>
            <p:ph idx="1"/>
          </p:nvPr>
        </p:nvSpPr>
        <p:spPr/>
        <p:txBody>
          <a:bodyPr/>
          <a:lstStyle/>
          <a:p>
            <a:pPr marL="0" indent="0">
              <a:buNone/>
            </a:pPr>
            <a:r>
              <a:rPr lang="en-US" dirty="0" smtClean="0"/>
              <a:t> 	Jay Gatsby is a prime example of the American dream in the 1920s. Gatsby created a successful man out of nothing. </a:t>
            </a:r>
            <a:r>
              <a:rPr lang="en-US" u="sng" dirty="0" smtClean="0"/>
              <a:t>Gatsby used to be James </a:t>
            </a:r>
            <a:r>
              <a:rPr lang="en-US" u="sng" dirty="0" err="1" smtClean="0"/>
              <a:t>Gatz</a:t>
            </a:r>
            <a:r>
              <a:rPr lang="en-US" u="sng" dirty="0" smtClean="0"/>
              <a:t>. One day </a:t>
            </a:r>
            <a:r>
              <a:rPr lang="en-US" u="sng" dirty="0" err="1" smtClean="0"/>
              <a:t>Gatz</a:t>
            </a:r>
            <a:r>
              <a:rPr lang="en-US" u="sng" dirty="0" smtClean="0"/>
              <a:t> was walking along the beach and saw a yacht that was going to be taken by a storm. He went to tell the owner that the yacht was going to be destroyed, and the owner took him in and mentored him. </a:t>
            </a:r>
            <a:r>
              <a:rPr lang="en-US" u="sng" dirty="0" err="1" smtClean="0"/>
              <a:t>Gatz</a:t>
            </a:r>
            <a:r>
              <a:rPr lang="en-US" u="sng" dirty="0" smtClean="0"/>
              <a:t> was supposed to get money from Cody, but the money was not given to him. It was given to Cody’s mistress, Ella Kaye</a:t>
            </a:r>
            <a:r>
              <a:rPr lang="en-US" dirty="0" smtClean="0"/>
              <a:t>. This shows he’s a true example of the American dream. </a:t>
            </a:r>
            <a:endParaRPr lang="en-US" dirty="0"/>
          </a:p>
        </p:txBody>
      </p:sp>
    </p:spTree>
    <p:extLst>
      <p:ext uri="{BB962C8B-B14F-4D97-AF65-F5344CB8AC3E}">
        <p14:creationId xmlns:p14="http://schemas.microsoft.com/office/powerpoint/2010/main" val="1277472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Analytical Writing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Jay Gatsby can be viewed as a prime example of the American dream in the 1920s. He created this successful identity out of nothing. Gatsby came from a poor farming family from North Dakota, but one fortuitous day transformed him into the Gatsby that the reader knows now, full of money and status. This idea of the dream is portrayed by many as the ability to become successful in any way a person dreams. Gatsby shows this by his transformation from James </a:t>
            </a:r>
            <a:r>
              <a:rPr lang="en-US" dirty="0" err="1" smtClean="0"/>
              <a:t>Gatz</a:t>
            </a:r>
            <a:r>
              <a:rPr lang="en-US" dirty="0" smtClean="0"/>
              <a:t> to Jay Gatsby. Fitzgerald writes, “…Jay Gatsby from West Egg, Long Island, sprang from this Platonic conception of himself” (104). Gatsby is shown here to be a dream that literally became a reality. Fitzgerald conveys the idea that anything is possible through the character of </a:t>
            </a:r>
            <a:r>
              <a:rPr lang="en-US" smtClean="0"/>
              <a:t>Jay Gatsby. </a:t>
            </a:r>
            <a:endParaRPr lang="en-US"/>
          </a:p>
        </p:txBody>
      </p:sp>
    </p:spTree>
    <p:extLst>
      <p:ext uri="{BB962C8B-B14F-4D97-AF65-F5344CB8AC3E}">
        <p14:creationId xmlns:p14="http://schemas.microsoft.com/office/powerpoint/2010/main" val="1048452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Paragraph</a:t>
            </a:r>
            <a:endParaRPr lang="en-US" dirty="0"/>
          </a:p>
        </p:txBody>
      </p:sp>
      <p:sp>
        <p:nvSpPr>
          <p:cNvPr id="3" name="Content Placeholder 2"/>
          <p:cNvSpPr>
            <a:spLocks noGrp="1"/>
          </p:cNvSpPr>
          <p:nvPr>
            <p:ph idx="1"/>
          </p:nvPr>
        </p:nvSpPr>
        <p:spPr/>
        <p:txBody>
          <a:bodyPr/>
          <a:lstStyle/>
          <a:p>
            <a:r>
              <a:rPr lang="en-US" dirty="0" smtClean="0"/>
              <a:t>NEVER start with, “In conclusion…,” “To sum it up…,” “In summary...,” or any other phrases like these.</a:t>
            </a:r>
          </a:p>
          <a:p>
            <a:endParaRPr lang="en-US" dirty="0"/>
          </a:p>
          <a:p>
            <a:r>
              <a:rPr lang="en-US" dirty="0" smtClean="0"/>
              <a:t>Do not include new information.</a:t>
            </a:r>
          </a:p>
          <a:p>
            <a:endParaRPr lang="en-US" dirty="0"/>
          </a:p>
          <a:p>
            <a:r>
              <a:rPr lang="en-US" dirty="0" smtClean="0"/>
              <a:t>Restate (not copy and paste) the thesis.</a:t>
            </a:r>
            <a:endParaRPr lang="en-US" dirty="0"/>
          </a:p>
        </p:txBody>
      </p:sp>
    </p:spTree>
    <p:extLst>
      <p:ext uri="{BB962C8B-B14F-4D97-AF65-F5344CB8AC3E}">
        <p14:creationId xmlns:p14="http://schemas.microsoft.com/office/powerpoint/2010/main" val="30503147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113</TotalTime>
  <Words>504</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The in-class essay</vt:lpstr>
      <vt:lpstr>Objectives of the In-Class Essay</vt:lpstr>
      <vt:lpstr>The Introduction Paragraph</vt:lpstr>
      <vt:lpstr>The thesis statement</vt:lpstr>
      <vt:lpstr>Body Paragraphs</vt:lpstr>
      <vt:lpstr>Avoiding Plot Summary in Your Body Paragraphs</vt:lpstr>
      <vt:lpstr>Example of Plot Summary </vt:lpstr>
      <vt:lpstr>Example of Analytical Writing</vt:lpstr>
      <vt:lpstr>Conclusion Paragraph</vt:lpstr>
      <vt:lpstr>Grammar and Punctuation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in-class essay</dc:title>
  <dc:creator>mike reiter</dc:creator>
  <cp:lastModifiedBy>mike reiter</cp:lastModifiedBy>
  <cp:revision>9</cp:revision>
  <dcterms:created xsi:type="dcterms:W3CDTF">2016-12-12T15:19:58Z</dcterms:created>
  <dcterms:modified xsi:type="dcterms:W3CDTF">2016-12-13T16:45:19Z</dcterms:modified>
</cp:coreProperties>
</file>